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4"/>
    <p:sldMasterId id="2147483742" r:id="rId5"/>
  </p:sldMasterIdLst>
  <p:notesMasterIdLst>
    <p:notesMasterId r:id="rId19"/>
  </p:notesMasterIdLst>
  <p:handoutMasterIdLst>
    <p:handoutMasterId r:id="rId20"/>
  </p:handoutMasterIdLst>
  <p:sldIdLst>
    <p:sldId id="543" r:id="rId6"/>
    <p:sldId id="611" r:id="rId7"/>
    <p:sldId id="610" r:id="rId8"/>
    <p:sldId id="607" r:id="rId9"/>
    <p:sldId id="608" r:id="rId10"/>
    <p:sldId id="609" r:id="rId11"/>
    <p:sldId id="612" r:id="rId12"/>
    <p:sldId id="613" r:id="rId13"/>
    <p:sldId id="614" r:id="rId14"/>
    <p:sldId id="615" r:id="rId15"/>
    <p:sldId id="616" r:id="rId16"/>
    <p:sldId id="268" r:id="rId17"/>
    <p:sldId id="606" r:id="rId18"/>
  </p:sldIdLst>
  <p:sldSz cx="12192000" cy="6858000"/>
  <p:notesSz cx="6797675" cy="9926638"/>
  <p:embeddedFontLst>
    <p:embeddedFont>
      <p:font typeface="Pretendard" panose="02000503000000020004" pitchFamily="2" charset="-127"/>
      <p:regular r:id="rId21"/>
      <p:bold r:id="rId22"/>
    </p:embeddedFont>
    <p:embeddedFont>
      <p:font typeface="맑은 고딕" panose="020B0503020000020004" pitchFamily="34" charset="-127"/>
      <p:regular r:id="rId23"/>
      <p:bold r:id="rId24"/>
    </p:embeddedFont>
    <p:embeddedFont>
      <p:font typeface="Amazon Ember" panose="020B0603020204020204"/>
      <p:regular r:id="rId25"/>
      <p:bold r:id="rId26"/>
      <p:italic r:id="rId27"/>
      <p:boldItalic r:id="rId28"/>
    </p:embeddedFont>
    <p:embeddedFont>
      <p:font typeface="Amazon Ember Display" panose="020F0603020204020204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E91"/>
    <a:srgbClr val="FFFFFF"/>
    <a:srgbClr val="2575A6"/>
    <a:srgbClr val="58629F"/>
    <a:srgbClr val="744897"/>
    <a:srgbClr val="99328B"/>
    <a:srgbClr val="433E3F"/>
    <a:srgbClr val="423E3E"/>
    <a:srgbClr val="4418DA"/>
    <a:srgbClr val="444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0B3F9-42E9-426B-B3D2-D6012D7491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1926009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C71F7584-9745-40DA-BD49-9A41A97B2D2E}" type="slidenum">
              <a:rPr lang="en-US" sz="1000" smtClean="0"/>
              <a:pPr algn="ctr"/>
              <a:t>‹#›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2925300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2400" y="496888"/>
            <a:ext cx="6492875" cy="36528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15413" y="4556961"/>
            <a:ext cx="5947966" cy="469930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926009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/>
            </a:lvl1pPr>
          </a:lstStyle>
          <a:p>
            <a:fld id="{A3D89E5F-BEEF-42A1-A57B-E5A736D511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719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Aft>
        <a:spcPts val="30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225425" indent="-106363" algn="l" defTabSz="914400" rtl="0" eaLnBrk="1" latinLnBrk="0" hangingPunct="1">
      <a:spcAft>
        <a:spcPts val="30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463550" indent="-119063" algn="l" defTabSz="914400" rtl="0" eaLnBrk="1" latinLnBrk="0" hangingPunct="1">
      <a:spcAft>
        <a:spcPts val="30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747713" indent="-119063" algn="l" defTabSz="914400" rtl="0" eaLnBrk="1" latinLnBrk="0" hangingPunct="1">
      <a:spcAft>
        <a:spcPts val="30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973138" indent="-117475" algn="l" defTabSz="914400" rtl="0" eaLnBrk="1" latinLnBrk="0" hangingPunct="1">
      <a:spcAft>
        <a:spcPts val="30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2141" userDrawn="1">
          <p15:clr>
            <a:srgbClr val="F26B43"/>
          </p15:clr>
        </p15:guide>
        <p15:guide id="2" orient="horz" pos="3127" userDrawn="1">
          <p15:clr>
            <a:srgbClr val="F26B43"/>
          </p15:clr>
        </p15:guide>
        <p15:guide id="3" pos="262" userDrawn="1">
          <p15:clr>
            <a:srgbClr val="F26B43"/>
          </p15:clr>
        </p15:guide>
        <p15:guide id="4" pos="4020" userDrawn="1">
          <p15:clr>
            <a:srgbClr val="F26B43"/>
          </p15:clr>
        </p15:guide>
        <p15:guide id="5" orient="horz" pos="313" userDrawn="1">
          <p15:clr>
            <a:srgbClr val="F26B43"/>
          </p15:clr>
        </p15:guide>
        <p15:guide id="6" orient="horz" pos="2867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64B4B4A-DFC7-A103-AFD9-59F1BF4F4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540C-1BD4-AE49-AECB-EB36924CFEFC}" type="datetime1">
              <a:t>2026. 2. 28.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296BD0-9E00-6BAE-A3F2-CAFE2FAB9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CF630EF-6176-0103-0B85-DFA69393E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9200" y="6289500"/>
            <a:ext cx="2743200" cy="365125"/>
          </a:xfrm>
          <a:prstGeom prst="rect">
            <a:avLst/>
          </a:prstGeom>
        </p:spPr>
        <p:txBody>
          <a:bodyPr/>
          <a:lstStyle/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그림 6" descr="텍스트, 그래픽 디자인, 스크린샷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BB64351-59A8-0053-F580-AEE7F0F619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64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DC858A-B24D-E030-1AF2-D0F054B59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157FB-77E3-ED4F-A001-20BBA60AA025}" type="datetime1">
              <a:t>2026. 2. 28.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F22A5B-4B85-FD43-7CE0-2A626BFC7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그림 1" descr="다채로움, 바이올렛색, 블루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53E5FE1-17ED-FD94-FC81-ADF081B2DB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9"/>
          <a:stretch>
            <a:fillRect/>
          </a:stretch>
        </p:blipFill>
        <p:spPr>
          <a:xfrm>
            <a:off x="0" y="6210300"/>
            <a:ext cx="12192000" cy="6451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BC0D26-D216-1482-981E-A904C0A1FCD9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7" name="Picture 12">
            <a:extLst>
              <a:ext uri="{FF2B5EF4-FFF2-40B4-BE49-F238E27FC236}">
                <a16:creationId xmlns:a16="http://schemas.microsoft.com/office/drawing/2014/main" id="{25661392-A7EC-2761-65D0-6D76F9A572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A7758B0-D4AA-4400-121D-17E3BA82A5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9AB800-DB22-DED4-E230-A4041CD6C3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535531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Title, subtitle, and bulleted content layout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AEC2CDC9-A344-8291-08BF-D204EE09685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4800" y="1714500"/>
            <a:ext cx="11582400" cy="220368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Enter bulleted slide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46E84044-9FBB-83DB-321D-D47B19E144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000125"/>
            <a:ext cx="11582400" cy="40011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2000" b="0" i="0" cap="none" spc="0" baseline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pPr lvl="0"/>
            <a:r>
              <a:rPr lang="en-US"/>
              <a:t>Enter subtitle</a:t>
            </a:r>
          </a:p>
        </p:txBody>
      </p:sp>
    </p:spTree>
    <p:extLst>
      <p:ext uri="{BB962C8B-B14F-4D97-AF65-F5344CB8AC3E}">
        <p14:creationId xmlns:p14="http://schemas.microsoft.com/office/powerpoint/2010/main" val="3265141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DC858A-B24D-E030-1AF2-D0F054B59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DE157FB-77E3-ED4F-A001-20BBA60AA025}" type="datetime1">
              <a:rPr lang="en-US" altLang="ko-KR"/>
              <a:pPr/>
              <a:t>2/28/26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F22A5B-4B85-FD43-7CE0-2A626BFC7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2" name="그림 1" descr="다채로움, 바이올렛색, 블루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53E5FE1-17ED-FD94-FC81-ADF081B2DB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9"/>
          <a:stretch>
            <a:fillRect/>
          </a:stretch>
        </p:blipFill>
        <p:spPr>
          <a:xfrm>
            <a:off x="0" y="6210300"/>
            <a:ext cx="12192000" cy="6451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BC0D26-D216-1482-981E-A904C0A1FCD9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7" name="Picture 12">
            <a:extLst>
              <a:ext uri="{FF2B5EF4-FFF2-40B4-BE49-F238E27FC236}">
                <a16:creationId xmlns:a16="http://schemas.microsoft.com/office/drawing/2014/main" id="{25661392-A7EC-2761-65D0-6D76F9A572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A7758B0-D4AA-4400-121D-17E3BA82A5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9724C610-B958-20ED-8EAE-6C7C8AC064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94672" y="2327672"/>
            <a:ext cx="2202656" cy="2202656"/>
          </a:xfrm>
          <a:prstGeom prst="rect">
            <a:avLst/>
          </a:prstGeom>
        </p:spPr>
      </p:pic>
      <p:sp>
        <p:nvSpPr>
          <p:cNvPr id="10" name="Media Placeholder 6">
            <a:extLst>
              <a:ext uri="{FF2B5EF4-FFF2-40B4-BE49-F238E27FC236}">
                <a16:creationId xmlns:a16="http://schemas.microsoft.com/office/drawing/2014/main" id="{64A3478D-86D4-B3AA-CD7A-59820281303A}"/>
              </a:ext>
            </a:extLst>
          </p:cNvPr>
          <p:cNvSpPr>
            <a:spLocks noGrp="1"/>
          </p:cNvSpPr>
          <p:nvPr>
            <p:ph type="media" sz="quarter" idx="12" hasCustomPrompt="1"/>
          </p:nvPr>
        </p:nvSpPr>
        <p:spPr>
          <a:xfrm>
            <a:off x="0" y="0"/>
            <a:ext cx="12192000" cy="6858000"/>
          </a:xfrm>
        </p:spPr>
        <p:txBody>
          <a:bodyPr anchor="ctr">
            <a:noAutofit/>
          </a:bodyPr>
          <a:lstStyle>
            <a:lvl1pPr marL="80010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video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DB88974C-6477-C298-2025-0FF7F678F6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647700"/>
            <a:ext cx="12192000" cy="535531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Video layout (enter descriptive title here for accessibility)</a:t>
            </a:r>
          </a:p>
        </p:txBody>
      </p:sp>
    </p:spTree>
    <p:extLst>
      <p:ext uri="{BB962C8B-B14F-4D97-AF65-F5344CB8AC3E}">
        <p14:creationId xmlns:p14="http://schemas.microsoft.com/office/powerpoint/2010/main" val="274584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DC858A-B24D-E030-1AF2-D0F054B59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157FB-77E3-ED4F-A001-20BBA60AA025}" type="datetime1">
              <a:t>2026. 2. 28.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F22A5B-4B85-FD43-7CE0-2A626BFC7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그림 1" descr="다채로움, 바이올렛색, 블루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53E5FE1-17ED-FD94-FC81-ADF081B2DB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9"/>
          <a:stretch>
            <a:fillRect/>
          </a:stretch>
        </p:blipFill>
        <p:spPr>
          <a:xfrm>
            <a:off x="0" y="6210300"/>
            <a:ext cx="12192000" cy="6451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BC0D26-D216-1482-981E-A904C0A1FCD9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7" name="Picture 12">
            <a:extLst>
              <a:ext uri="{FF2B5EF4-FFF2-40B4-BE49-F238E27FC236}">
                <a16:creationId xmlns:a16="http://schemas.microsoft.com/office/drawing/2014/main" id="{25661392-A7EC-2761-65D0-6D76F9A572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A7758B0-D4AA-4400-121D-17E3BA82A5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27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DC858A-B24D-E030-1AF2-D0F054B59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157FB-77E3-ED4F-A001-20BBA60AA025}" type="datetime1">
              <a:t>2026. 2. 28.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F22A5B-4B85-FD43-7CE0-2A626BFC7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F305E19-0E79-C074-9879-BB3DD47A722A}"/>
              </a:ext>
            </a:extLst>
          </p:cNvPr>
          <p:cNvSpPr txBox="1">
            <a:spLocks/>
          </p:cNvSpPr>
          <p:nvPr userDrawn="1"/>
        </p:nvSpPr>
        <p:spPr>
          <a:xfrm>
            <a:off x="609600" y="324282"/>
            <a:ext cx="10972800" cy="241300"/>
          </a:xfrm>
          <a:prstGeom prst="rect">
            <a:avLst/>
          </a:prstGeom>
          <a:noFill/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chemeClr val="tx1"/>
              </a:buClr>
              <a:buSzPct val="90000"/>
              <a:buFont typeface="Amazon Ember" panose="020B0603020204020204" pitchFamily="34" charset="0"/>
              <a:buNone/>
              <a:defRPr sz="1000" b="0" kern="1200" cap="all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rgbClr val="000000"/>
              </a:buClr>
              <a:buSzPct val="90000"/>
              <a:buFont typeface="Amazon Ember" panose="020B0603020204020204" pitchFamily="34" charset="0"/>
              <a:buNone/>
              <a:tabLst/>
              <a:defRPr/>
            </a:pPr>
            <a:r>
              <a:rPr kumimoji="0" lang="en-US" sz="1000" b="0" i="0" u="none" strike="noStrike" kern="1200" cap="all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Aws Unicorn Day 202</a:t>
            </a:r>
            <a:r>
              <a:rPr kumimoji="0" lang="en-US" altLang="ko-KR" sz="1000" b="0" i="0" u="none" strike="noStrike" kern="1200" cap="all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endParaRPr kumimoji="0" lang="en-US" sz="1000" b="0" i="0" u="none" strike="noStrike" kern="1200" cap="all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 panose="020F0603020204020204" pitchFamily="34" charset="0"/>
              <a:ea typeface="Amazon Ember Display" panose="020F0603020204020204" pitchFamily="34" charset="0"/>
              <a:cs typeface="Amazon Ember Display" panose="020F06030202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BC0D26-D216-1482-981E-A904C0A1FCD9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7" name="Picture 12">
            <a:extLst>
              <a:ext uri="{FF2B5EF4-FFF2-40B4-BE49-F238E27FC236}">
                <a16:creationId xmlns:a16="http://schemas.microsoft.com/office/drawing/2014/main" id="{25661392-A7EC-2761-65D0-6D76F9A572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A7758B0-D4AA-4400-121D-17E3BA82A5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그림 9" descr="만화 영화, 그래픽, 그래픽 디자인, 클립아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F5A2C05-5C7D-F3E1-D27B-3B97FA79DF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72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A4731D4-24B7-407D-A119-09109E0E0D80}"/>
              </a:ext>
            </a:extLst>
          </p:cNvPr>
          <p:cNvSpPr txBox="1"/>
          <p:nvPr userDrawn="1"/>
        </p:nvSpPr>
        <p:spPr>
          <a:xfrm>
            <a:off x="3486150" y="2512370"/>
            <a:ext cx="7353300" cy="1874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80000"/>
              </a:lnSpc>
            </a:pPr>
            <a:r>
              <a:rPr lang="en-US" sz="6000">
                <a:latin typeface="+mj-lt"/>
              </a:rPr>
              <a:t>Do not use layouts after this slide.</a:t>
            </a:r>
            <a:br>
              <a:rPr lang="en-US" sz="6000">
                <a:latin typeface="+mj-lt"/>
              </a:rPr>
            </a:br>
            <a:r>
              <a:rPr lang="en-US" sz="2000">
                <a:latin typeface="+mj-lt"/>
              </a:rPr>
              <a:t>They are not part of the official template.</a:t>
            </a:r>
            <a:endParaRPr lang="en-US" sz="6000">
              <a:latin typeface="+mj-lt"/>
            </a:endParaRPr>
          </a:p>
        </p:txBody>
      </p:sp>
      <p:pic>
        <p:nvPicPr>
          <p:cNvPr id="7" name="Graphic 6" descr="Stop sign">
            <a:extLst>
              <a:ext uri="{FF2B5EF4-FFF2-40B4-BE49-F238E27FC236}">
                <a16:creationId xmlns:a16="http://schemas.microsoft.com/office/drawing/2014/main" id="{2E1D490C-0B7A-44B5-A2CC-9750483112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7250" y="2114549"/>
            <a:ext cx="2628900" cy="2628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56A91D7-A142-41A9-9775-90FA8A0EC8F4}"/>
              </a:ext>
            </a:extLst>
          </p:cNvPr>
          <p:cNvSpPr/>
          <p:nvPr userDrawn="1"/>
        </p:nvSpPr>
        <p:spPr>
          <a:xfrm>
            <a:off x="380999" y="6337300"/>
            <a:ext cx="4943475" cy="520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A252AA-410C-4410-AE45-9D483892FCD8}"/>
              </a:ext>
            </a:extLst>
          </p:cNvPr>
          <p:cNvSpPr/>
          <p:nvPr userDrawn="1"/>
        </p:nvSpPr>
        <p:spPr>
          <a:xfrm>
            <a:off x="380999" y="163722"/>
            <a:ext cx="4943475" cy="520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47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다채로움, 바이올렛색, 블루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AD75C7C-122B-C6D8-B868-5783BD0704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9"/>
          <a:stretch>
            <a:fillRect/>
          </a:stretch>
        </p:blipFill>
        <p:spPr>
          <a:xfrm>
            <a:off x="0" y="6210300"/>
            <a:ext cx="12192000" cy="645178"/>
          </a:xfrm>
          <a:prstGeom prst="rect">
            <a:avLst/>
          </a:prstGeo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DC858A-B24D-E030-1AF2-D0F054B59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9A13C-914E-E249-A526-84AF55AC643C}" type="datetime1">
              <a:t>2026. 2. 28.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F22A5B-4B85-FD43-7CE0-2A626BFC7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F305E19-0E79-C074-9879-BB3DD47A722A}"/>
              </a:ext>
            </a:extLst>
          </p:cNvPr>
          <p:cNvSpPr txBox="1">
            <a:spLocks/>
          </p:cNvSpPr>
          <p:nvPr userDrawn="1"/>
        </p:nvSpPr>
        <p:spPr>
          <a:xfrm>
            <a:off x="609600" y="324282"/>
            <a:ext cx="10972800" cy="241300"/>
          </a:xfrm>
          <a:prstGeom prst="rect">
            <a:avLst/>
          </a:prstGeom>
          <a:noFill/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chemeClr val="tx1"/>
              </a:buClr>
              <a:buSzPct val="90000"/>
              <a:buFont typeface="Amazon Ember" panose="020B0603020204020204" pitchFamily="34" charset="0"/>
              <a:buNone/>
              <a:defRPr sz="1000" b="0" kern="1200" cap="all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rgbClr val="000000"/>
              </a:buClr>
              <a:buSzPct val="90000"/>
              <a:buFont typeface="Amazon Ember" panose="020B0603020204020204" pitchFamily="34" charset="0"/>
              <a:buNone/>
              <a:tabLst/>
              <a:defRPr/>
            </a:pPr>
            <a:r>
              <a:rPr kumimoji="0" lang="en-US" sz="1000" b="0" i="0" u="none" strike="noStrike" kern="1200" cap="all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Aws Unicorn Day 202</a:t>
            </a:r>
            <a:r>
              <a:rPr kumimoji="0" lang="en-US" altLang="ko-KR" sz="1000" b="0" i="0" u="none" strike="noStrike" kern="1200" cap="all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endParaRPr kumimoji="0" lang="en-US" sz="1000" b="0" i="0" u="none" strike="noStrike" kern="1200" cap="all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 panose="020F0603020204020204" pitchFamily="34" charset="0"/>
              <a:ea typeface="Amazon Ember Display" panose="020F0603020204020204" pitchFamily="34" charset="0"/>
              <a:cs typeface="Amazon Ember Display" panose="020F06030202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6442A4-0EBE-3C5F-024D-219A9CF0BE8E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11" name="Picture 12">
            <a:extLst>
              <a:ext uri="{FF2B5EF4-FFF2-40B4-BE49-F238E27FC236}">
                <a16:creationId xmlns:a16="http://schemas.microsoft.com/office/drawing/2014/main" id="{BA0134E8-A636-5280-BC36-A5A581C12DD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7C9B579F-4673-4178-9482-4E023D2AA4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18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다채로움, 바이올렛색, 블루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20DFD64-3676-8A06-6FC3-E63736CD01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9"/>
          <a:stretch>
            <a:fillRect/>
          </a:stretch>
        </p:blipFill>
        <p:spPr>
          <a:xfrm>
            <a:off x="0" y="6210300"/>
            <a:ext cx="12192000" cy="6451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CE6C92-57BF-6FC0-1CA0-DEB6FB630886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38C96F-EB40-2161-111C-AB00703130B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DC858A-B24D-E030-1AF2-D0F054B59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F6674-CAD0-E847-A1F5-D145C60B6B2C}" type="datetime1">
              <a:t>2026. 2. 28.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F22A5B-4B85-FD43-7CE0-2A626BFC7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F305E19-0E79-C074-9879-BB3DD47A722A}"/>
              </a:ext>
            </a:extLst>
          </p:cNvPr>
          <p:cNvSpPr txBox="1">
            <a:spLocks/>
          </p:cNvSpPr>
          <p:nvPr userDrawn="1"/>
        </p:nvSpPr>
        <p:spPr>
          <a:xfrm>
            <a:off x="609600" y="324282"/>
            <a:ext cx="10972800" cy="241300"/>
          </a:xfrm>
          <a:prstGeom prst="rect">
            <a:avLst/>
          </a:prstGeom>
          <a:noFill/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chemeClr val="tx1"/>
              </a:buClr>
              <a:buSzPct val="90000"/>
              <a:buFont typeface="Amazon Ember" panose="020B0603020204020204" pitchFamily="34" charset="0"/>
              <a:buNone/>
              <a:defRPr sz="1000" b="0" kern="1200" cap="all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rgbClr val="000000"/>
              </a:buClr>
              <a:buSzPct val="90000"/>
              <a:buFont typeface="Amazon Ember" panose="020B0603020204020204" pitchFamily="34" charset="0"/>
              <a:buNone/>
              <a:tabLst/>
              <a:defRPr/>
            </a:pPr>
            <a:r>
              <a:rPr kumimoji="0" lang="en-US" sz="1000" b="0" i="0" u="none" strike="noStrike" kern="1200" cap="all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Aws Unicorn Day 202</a:t>
            </a:r>
            <a:r>
              <a:rPr kumimoji="0" lang="en-US" altLang="ko-KR" sz="1000" b="0" i="0" u="none" strike="noStrike" kern="1200" cap="all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endParaRPr kumimoji="0" lang="en-US" sz="1000" b="0" i="0" u="none" strike="noStrike" kern="1200" cap="all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mazon Ember Display" panose="020F0603020204020204" pitchFamily="34" charset="0"/>
              <a:ea typeface="Amazon Ember Display" panose="020F0603020204020204" pitchFamily="34" charset="0"/>
              <a:cs typeface="Amazon Ember Display" panose="020F0603020204020204" pitchFamily="34" charset="0"/>
            </a:endParaRP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3B9024DD-A282-E3F4-5669-3EEBE336AA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84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F46505-92E3-DC0A-9878-65EC2D8FB0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F90FD9-7887-9A95-F3A4-EA80F921B7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0B9D5A-01E4-2B10-9C54-21865C607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C5209-EE39-9B48-9D50-81389AE0A85F}" type="datetime1">
              <a:t>2026. 2. 28.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57B1FC-BBF9-8687-C933-C83289931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7AA874-D69F-34D6-1105-0AD78E975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4517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58DAA-6041-97AF-95ED-82C91D042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EE4FBC-09EE-7C89-E463-3970A2ADA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226070-3811-5D2D-A548-4C82B12DC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B6FF9-70A4-844E-8DAD-440432373C85}" type="datetime1">
              <a:t>2026. 2. 28.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6E421D-2A5C-8F3A-1FCC-68BAA57B8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93C76C-70E3-8215-7395-90E190BA3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148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856A70-6310-CCE7-1921-004CA60CD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5EFAB1-D863-26AF-503C-8F6B0F30C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884D1C-E07C-93DA-3126-309C798F8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381AE-EA0F-004F-A6D8-BE5EB0B20854}" type="datetime1">
              <a:t>2026. 2. 28.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C8D486-A7F1-F6EC-6E29-6BCCC29EC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997987-A6C3-36A5-38C3-2E2EBD37C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070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스크린샷, 그래픽 디자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D2A0FF8-58BC-4DFC-34AA-54380D1DA5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6483" cy="6858000"/>
          </a:xfrm>
          <a:prstGeom prst="rect">
            <a:avLst/>
          </a:prstGeo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DC858A-B24D-E030-1AF2-D0F054B59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BB1B5-B069-D345-BD2C-B2A2DFCAE4FA}" type="datetime1">
              <a:t>2026. 2. 28.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F22A5B-4B85-FD43-7CE0-2A626BFC7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98061A-6E15-0564-851F-9BD0225F88AE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8" name="Picture 12">
            <a:extLst>
              <a:ext uri="{FF2B5EF4-FFF2-40B4-BE49-F238E27FC236}">
                <a16:creationId xmlns:a16="http://schemas.microsoft.com/office/drawing/2014/main" id="{EBB1334F-D3F3-1F86-9915-B88DA3F472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BF6E71CA-69A2-01E9-9C75-99740011A95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409" y="1990726"/>
            <a:ext cx="8274329" cy="258532"/>
          </a:xfrm>
        </p:spPr>
        <p:txBody>
          <a:bodyPr/>
          <a:lstStyle>
            <a:lvl1pPr marL="0" indent="0" algn="l">
              <a:buNone/>
              <a:defRPr sz="1200" b="0" cap="all" spc="300" baseline="0">
                <a:solidFill>
                  <a:schemeClr val="bg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Legal text placeholder (editor use only)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B0761B4B-C72C-633C-D5C8-2244988F56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9409" y="2400300"/>
            <a:ext cx="8274329" cy="904863"/>
          </a:xfrm>
        </p:spPr>
        <p:txBody>
          <a:bodyPr tIns="146304" bIns="146304"/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Enter session title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C0052218-5023-79A8-543E-BB1C365C9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409" y="4692846"/>
            <a:ext cx="3702329" cy="369332"/>
          </a:xfrm>
        </p:spPr>
        <p:txBody>
          <a:bodyPr/>
          <a:lstStyle>
            <a:lvl1pPr marL="0" indent="0">
              <a:buNone/>
              <a:defRPr sz="2000" b="1" cap="none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BA37C79-35A8-D9C0-0D53-1C28738402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409" y="1492893"/>
            <a:ext cx="3492500" cy="258532"/>
          </a:xfrm>
        </p:spPr>
        <p:txBody>
          <a:bodyPr/>
          <a:lstStyle>
            <a:lvl1pPr marL="0" indent="0">
              <a:buNone/>
              <a:defRPr sz="1200" b="0" cap="all" spc="300" baseline="0">
                <a:solidFill>
                  <a:schemeClr val="bg1"/>
                </a:solidFill>
                <a:latin typeface="Amazon Ember Mono" panose="020B0509020204020204" pitchFamily="49" charset="0"/>
                <a:ea typeface="Amazon Ember Mono" panose="020B0509020204020204" pitchFamily="49" charset="0"/>
                <a:cs typeface="Amazon Ember Mono" panose="020B0509020204020204" pitchFamily="49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Enter session ID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2613A8F8-9615-1602-67F0-DD780D9D95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409" y="5066908"/>
            <a:ext cx="3702329" cy="757130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>
                <a:solidFill>
                  <a:schemeClr val="bg1"/>
                </a:solidFill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(pronouns)</a:t>
            </a:r>
            <a:br>
              <a:rPr lang="en-US"/>
            </a:br>
            <a:r>
              <a:rPr lang="en-US"/>
              <a:t>Job title</a:t>
            </a:r>
            <a:br>
              <a:rPr lang="en-US"/>
            </a:br>
            <a:r>
              <a:rPr lang="en-US"/>
              <a:t>Company</a:t>
            </a:r>
          </a:p>
        </p:txBody>
      </p:sp>
    </p:spTree>
    <p:extLst>
      <p:ext uri="{BB962C8B-B14F-4D97-AF65-F5344CB8AC3E}">
        <p14:creationId xmlns:p14="http://schemas.microsoft.com/office/powerpoint/2010/main" val="2787480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3F7A8D-21E3-765D-79A9-1251CB93A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EF211D-4537-B887-B0FB-CED454A6AB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AF5E27-820C-68E4-CE4B-D4256FD693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698248-A374-8967-B874-BA822F6C6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9B4-E230-294D-AEEA-292CB073DC29}" type="datetime1">
              <a:t>2026. 2. 28.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31E4DF-3531-B9D3-F679-9B97F1FE2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342263-0116-9F11-46DF-791163C0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0476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64E9A-1090-0DBC-19A1-ADB3947F2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12627B-6DD4-09D9-5D61-001323508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1AC093-C476-7B87-64BB-19DBBDE6F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4FEF2B1-8E2A-6299-6C10-DD84C0ED0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6F8CEC4-E525-3009-4D79-F7AF6FBE45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F1BE0B0-8F56-3948-B13B-EFB56CC8E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CE180-C898-EB45-A621-A97A600AE3AD}" type="datetime1">
              <a:t>2026. 2. 28.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DFEFC4D-74A8-B8DB-714E-4FF124847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DFC21F6-C8FA-3391-7F30-A7056FBC9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2071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929166-BFF8-DC4A-EC0E-4246AF182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DBF96CB-3278-D3CF-9B02-320AD61A5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EAA3-A232-0041-AC7F-E3EAA54476DF}" type="datetime1">
              <a:t>2026. 2. 28.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2118DBB-BF60-6B1F-CE6D-80EB15359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C42172-71FD-7174-88F8-5057CC871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2314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B0B7445-F785-4D0E-2493-D6C31B9C7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A4B0-28D5-5840-A88D-DBE485DF1970}" type="datetime1">
              <a:t>2026. 2. 28.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E4C189D-164A-23BC-3F56-9F2CBDB6D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C4208D-912B-0A36-EA9F-C0312603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4611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CF35DB-03FB-BECC-098E-8D902C41A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915D71-E3E1-A538-57A4-27CC7D5B0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B082108-0DD7-0608-3A73-493B46F65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E72E9B-E497-D826-71D7-E724C0054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76B51-E620-C54C-9A80-802CBDFAB85A}" type="datetime1">
              <a:t>2026. 2. 28.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AEA007-C53C-B218-E4E0-F65562FAC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225D47-C4E7-1368-8D29-FFCE09639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07339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9F660B-5538-B15C-A07C-874AA84F2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B556DFB-2CE3-269C-4512-BAD33E5BC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3B04A6-6B39-8840-37E7-0FA5EFCDF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79D378-0D47-057B-B7DB-EB6DA9863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58089-9B08-654D-9F8E-ED650012D208}" type="datetime1">
              <a:t>2026. 2. 28.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608D51-E4E4-94A9-EB6D-21051B847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F4A700-FE2D-D98B-BAA8-F64EE666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9188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B801C9-F2AB-298C-0AA7-626C921F1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660799-9352-82D6-4D83-7054F0EF7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B84980-82A7-6446-07C1-3B884FFC8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999E-1D2A-294F-AF6D-C7BC9E354BD9}" type="datetime1">
              <a:t>2026. 2. 28.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D01204-FBCC-16E3-0F60-420506A65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236AEB-9BD9-4E01-20E0-943F402E2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7697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854006-D5D3-281E-0591-AF14FDE2C2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9713D7-78F3-72EF-4E30-0C0550F1E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5615DF-78C9-74DB-87CD-D707A1A0C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CC005-73D4-0D4B-B73A-8298EC537264}" type="datetime1">
              <a:t>2026. 2. 28.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083712-6BAE-3043-DE2E-99C268558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0F1E67-2059-8458-95C7-A31F73798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574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스크린샷, 그래픽 디자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D2A0FF8-58BC-4DFC-34AA-54380D1DA5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6483" cy="6858000"/>
          </a:xfrm>
          <a:prstGeom prst="rect">
            <a:avLst/>
          </a:prstGeo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DC858A-B24D-E030-1AF2-D0F054B59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BB1B5-B069-D345-BD2C-B2A2DFCAE4FA}" type="datetime1">
              <a:t>2026. 2. 28.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F22A5B-4B85-FD43-7CE0-2A626BFC7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DA399EE-6641-97A4-1D83-080CA8E8B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3105835"/>
            <a:ext cx="10972800" cy="646331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Agenda layout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98061A-6E15-0564-851F-9BD0225F88AE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8" name="Picture 12">
            <a:extLst>
              <a:ext uri="{FF2B5EF4-FFF2-40B4-BE49-F238E27FC236}">
                <a16:creationId xmlns:a16="http://schemas.microsoft.com/office/drawing/2014/main" id="{EBB1334F-D3F3-1F86-9915-B88DA3F472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6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1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날짜 개체 틀 2">
            <a:extLst>
              <a:ext uri="{FF2B5EF4-FFF2-40B4-BE49-F238E27FC236}">
                <a16:creationId xmlns:a16="http://schemas.microsoft.com/office/drawing/2014/main" id="{E5955B05-7C1A-E833-3D24-E83F8CE62E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9532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DE157FB-77E3-ED4F-A001-20BBA60AA025}" type="datetime1">
              <a:rPr lang="en-US" altLang="ko-KR"/>
              <a:pPr/>
              <a:t>2/28/26</a:t>
            </a:fld>
            <a:endParaRPr lang="ko-KR" altLang="en-US"/>
          </a:p>
        </p:txBody>
      </p:sp>
      <p:sp>
        <p:nvSpPr>
          <p:cNvPr id="12" name="바닥글 개체 틀 3">
            <a:extLst>
              <a:ext uri="{FF2B5EF4-FFF2-40B4-BE49-F238E27FC236}">
                <a16:creationId xmlns:a16="http://schemas.microsoft.com/office/drawing/2014/main" id="{06B26514-DFA4-D58D-B0CF-CC5204CC6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9532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13" name="그림 12" descr="다채로움, 바이올렛색, 블루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4933F14-AA04-3078-C42D-D8A6082C4B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9"/>
          <a:stretch>
            <a:fillRect/>
          </a:stretch>
        </p:blipFill>
        <p:spPr>
          <a:xfrm>
            <a:off x="0" y="6210300"/>
            <a:ext cx="12192000" cy="6451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62D6BD-E29E-B374-65CF-BC2FF9708A71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15" name="Picture 12">
            <a:extLst>
              <a:ext uri="{FF2B5EF4-FFF2-40B4-BE49-F238E27FC236}">
                <a16:creationId xmlns:a16="http://schemas.microsoft.com/office/drawing/2014/main" id="{ED68430B-291F-9A07-61CD-F2C54D9915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4E34C47-A446-F337-C5E6-B7767206C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15045CD5-20D2-23F4-D8B9-3058840FAA2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1485900"/>
            <a:ext cx="11582400" cy="3570208"/>
          </a:xfrm>
        </p:spPr>
        <p:txBody>
          <a:bodyPr vert="horz" lIns="0" tIns="45720" rIns="0" bIns="45720" rtlCol="0">
            <a:spAutoFit/>
          </a:bodyPr>
          <a:lstStyle>
            <a:lvl1pPr marL="0" indent="0">
              <a:spcAft>
                <a:spcPts val="3000"/>
              </a:spcAft>
              <a:buNone/>
              <a:defRPr lang="en-US" smtClean="0">
                <a:solidFill>
                  <a:schemeClr val="bg1"/>
                </a:solidFill>
              </a:defRPr>
            </a:lvl1pPr>
            <a:lvl2pPr marL="0" indent="0">
              <a:spcAft>
                <a:spcPts val="3000"/>
              </a:spcAft>
              <a:buNone/>
              <a:defRPr lang="en-US" sz="2800" smtClean="0">
                <a:solidFill>
                  <a:schemeClr val="bg1"/>
                </a:solidFill>
              </a:defRPr>
            </a:lvl2pPr>
            <a:lvl3pPr marL="0" indent="0">
              <a:spcAft>
                <a:spcPts val="3000"/>
              </a:spcAft>
              <a:buNone/>
              <a:defRPr lang="en-US" sz="2800" smtClean="0">
                <a:solidFill>
                  <a:schemeClr val="bg1"/>
                </a:solidFill>
              </a:defRPr>
            </a:lvl3pPr>
            <a:lvl4pPr marL="0" indent="0">
              <a:spcAft>
                <a:spcPts val="3000"/>
              </a:spcAft>
              <a:buNone/>
              <a:defRPr lang="en-US" sz="2800" smtClean="0">
                <a:solidFill>
                  <a:schemeClr val="bg1"/>
                </a:solidFill>
              </a:defRPr>
            </a:lvl4pPr>
            <a:lvl5pPr marL="0" indent="0">
              <a:spcAft>
                <a:spcPts val="3000"/>
              </a:spcAft>
              <a:buNone/>
              <a:defRPr lang="en-US" sz="2800">
                <a:solidFill>
                  <a:schemeClr val="bg1"/>
                </a:solidFill>
              </a:defRPr>
            </a:lvl5pPr>
          </a:lstStyle>
          <a:p>
            <a:pPr marL="228600" lvl="0" indent="-228600">
              <a:spcAft>
                <a:spcPts val="3000"/>
              </a:spcAft>
              <a:buClr>
                <a:schemeClr val="tx1"/>
              </a:buClr>
            </a:pPr>
            <a:r>
              <a:rPr lang="en-US"/>
              <a:t>Enter agenda items</a:t>
            </a:r>
          </a:p>
          <a:p>
            <a:pPr marL="457200" lvl="1" indent="-457200">
              <a:spcAft>
                <a:spcPts val="3000"/>
              </a:spcAft>
              <a:buClr>
                <a:schemeClr val="tx1"/>
              </a:buClr>
            </a:pPr>
            <a:r>
              <a:rPr lang="en-US"/>
              <a:t>Second level</a:t>
            </a:r>
          </a:p>
          <a:p>
            <a:pPr marL="457200" lvl="2" indent="-457200">
              <a:spcAft>
                <a:spcPts val="3000"/>
              </a:spcAft>
              <a:buClr>
                <a:schemeClr val="tx1"/>
              </a:buClr>
            </a:pPr>
            <a:r>
              <a:rPr lang="en-US"/>
              <a:t>Third level</a:t>
            </a:r>
          </a:p>
          <a:p>
            <a:pPr marL="457200" lvl="3" indent="-457200">
              <a:spcAft>
                <a:spcPts val="3000"/>
              </a:spcAft>
              <a:buClr>
                <a:schemeClr val="tx1"/>
              </a:buClr>
            </a:pPr>
            <a:r>
              <a:rPr lang="en-US"/>
              <a:t>Fourth level</a:t>
            </a:r>
          </a:p>
          <a:p>
            <a:pPr marL="457200" lvl="4" indent="-457200">
              <a:spcAft>
                <a:spcPts val="3000"/>
              </a:spcAft>
              <a:buClr>
                <a:schemeClr val="tx1"/>
              </a:buClr>
            </a:pPr>
            <a:r>
              <a:rPr lang="en-US"/>
              <a:t>Fifth level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ADE0C56-9F48-0942-34D6-509426E7D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535531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Agenda layout</a:t>
            </a:r>
          </a:p>
        </p:txBody>
      </p:sp>
    </p:spTree>
    <p:extLst>
      <p:ext uri="{BB962C8B-B14F-4D97-AF65-F5344CB8AC3E}">
        <p14:creationId xmlns:p14="http://schemas.microsoft.com/office/powerpoint/2010/main" val="244809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DC858A-B24D-E030-1AF2-D0F054B59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DE157FB-77E3-ED4F-A001-20BBA60AA025}" type="datetime1">
              <a:rPr lang="en-US" altLang="ko-KR"/>
              <a:pPr/>
              <a:t>2/28/26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F22A5B-4B85-FD43-7CE0-2A626BFC7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2" name="그림 1" descr="다채로움, 바이올렛색, 블루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53E5FE1-17ED-FD94-FC81-ADF081B2DB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9"/>
          <a:stretch>
            <a:fillRect/>
          </a:stretch>
        </p:blipFill>
        <p:spPr>
          <a:xfrm>
            <a:off x="0" y="6210300"/>
            <a:ext cx="12192000" cy="6451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BC0D26-D216-1482-981E-A904C0A1FCD9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7" name="Picture 12">
            <a:extLst>
              <a:ext uri="{FF2B5EF4-FFF2-40B4-BE49-F238E27FC236}">
                <a16:creationId xmlns:a16="http://schemas.microsoft.com/office/drawing/2014/main" id="{25661392-A7EC-2761-65D0-6D76F9A572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A7758B0-D4AA-4400-121D-17E3BA82A5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8E4868F-5720-90CD-8746-8916E731F9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535531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only layout</a:t>
            </a:r>
          </a:p>
        </p:txBody>
      </p:sp>
    </p:spTree>
    <p:extLst>
      <p:ext uri="{BB962C8B-B14F-4D97-AF65-F5344CB8AC3E}">
        <p14:creationId xmlns:p14="http://schemas.microsoft.com/office/powerpoint/2010/main" val="191620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날짜 개체 틀 2">
            <a:extLst>
              <a:ext uri="{FF2B5EF4-FFF2-40B4-BE49-F238E27FC236}">
                <a16:creationId xmlns:a16="http://schemas.microsoft.com/office/drawing/2014/main" id="{A39EE156-FEAD-E047-7488-95484DA188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953250"/>
            <a:ext cx="2743200" cy="365125"/>
          </a:xfrm>
        </p:spPr>
        <p:txBody>
          <a:bodyPr/>
          <a:lstStyle/>
          <a:p>
            <a:fld id="{4DE157FB-77E3-ED4F-A001-20BBA60AA025}" type="datetime1">
              <a:t>2026. 2. 28.</a:t>
            </a:fld>
            <a:endParaRPr lang="en-US"/>
          </a:p>
        </p:txBody>
      </p:sp>
      <p:sp>
        <p:nvSpPr>
          <p:cNvPr id="12" name="바닥글 개체 틀 3">
            <a:extLst>
              <a:ext uri="{FF2B5EF4-FFF2-40B4-BE49-F238E27FC236}">
                <a16:creationId xmlns:a16="http://schemas.microsoft.com/office/drawing/2014/main" id="{D8C10E22-212C-53B0-8B3B-2916431C9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953250"/>
            <a:ext cx="4114800" cy="365125"/>
          </a:xfrm>
        </p:spPr>
        <p:txBody>
          <a:bodyPr/>
          <a:lstStyle/>
          <a:p>
            <a:endParaRPr lang="en-US"/>
          </a:p>
        </p:txBody>
      </p:sp>
      <p:pic>
        <p:nvPicPr>
          <p:cNvPr id="13" name="그림 12" descr="다채로움, 바이올렛색, 블루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8F0BC71-529C-0B56-5FFE-88EEC75563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9"/>
          <a:stretch>
            <a:fillRect/>
          </a:stretch>
        </p:blipFill>
        <p:spPr>
          <a:xfrm>
            <a:off x="0" y="6210300"/>
            <a:ext cx="12192000" cy="6451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BED1942-DE07-5D0A-22AF-640BE142D574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15" name="Picture 12">
            <a:extLst>
              <a:ext uri="{FF2B5EF4-FFF2-40B4-BE49-F238E27FC236}">
                <a16:creationId xmlns:a16="http://schemas.microsoft.com/office/drawing/2014/main" id="{75EF5204-A02E-4D69-4590-07D6511AD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B1C22662-256B-708E-AC22-A7A9FEB52E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B266750-7061-6DB3-0092-C8722A8D6A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535531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and content layout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457DD28-CEEB-2A11-DA4E-8449CB9BFD5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4801" y="1485900"/>
            <a:ext cx="11582400" cy="220368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685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Enter slide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435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날짜 개체 틀 2">
            <a:extLst>
              <a:ext uri="{FF2B5EF4-FFF2-40B4-BE49-F238E27FC236}">
                <a16:creationId xmlns:a16="http://schemas.microsoft.com/office/drawing/2014/main" id="{A54C48A0-96A2-1E59-E00A-C6FCCE39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953250"/>
            <a:ext cx="2743200" cy="365125"/>
          </a:xfrm>
        </p:spPr>
        <p:txBody>
          <a:bodyPr/>
          <a:lstStyle/>
          <a:p>
            <a:fld id="{4DE157FB-77E3-ED4F-A001-20BBA60AA025}" type="datetime1">
              <a:t>2026. 2. 28.</a:t>
            </a:fld>
            <a:endParaRPr lang="en-US"/>
          </a:p>
        </p:txBody>
      </p:sp>
      <p:sp>
        <p:nvSpPr>
          <p:cNvPr id="13" name="바닥글 개체 틀 3">
            <a:extLst>
              <a:ext uri="{FF2B5EF4-FFF2-40B4-BE49-F238E27FC236}">
                <a16:creationId xmlns:a16="http://schemas.microsoft.com/office/drawing/2014/main" id="{ADAB8B62-60C6-64CA-B06A-7F200D744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953250"/>
            <a:ext cx="4114800" cy="365125"/>
          </a:xfrm>
        </p:spPr>
        <p:txBody>
          <a:bodyPr/>
          <a:lstStyle/>
          <a:p>
            <a:endParaRPr lang="en-US"/>
          </a:p>
        </p:txBody>
      </p:sp>
      <p:pic>
        <p:nvPicPr>
          <p:cNvPr id="14" name="그림 13" descr="다채로움, 바이올렛색, 블루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67A9DBB-1D67-CD8F-EF1E-6A30788306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9"/>
          <a:stretch>
            <a:fillRect/>
          </a:stretch>
        </p:blipFill>
        <p:spPr>
          <a:xfrm>
            <a:off x="0" y="6210300"/>
            <a:ext cx="12192000" cy="64517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B162773-9D4D-C203-5580-F60A4FBB6178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16" name="Picture 12">
            <a:extLst>
              <a:ext uri="{FF2B5EF4-FFF2-40B4-BE49-F238E27FC236}">
                <a16:creationId xmlns:a16="http://schemas.microsoft.com/office/drawing/2014/main" id="{03BCEA3D-6A88-77DF-6B54-EE3F06A7B0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015082E-2D48-B136-5306-3951350CA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F9E99304-82CD-3509-4FB6-08F5C72115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5638800" cy="535531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Title, content, image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DA78BE5D-57CB-F493-9441-CF35ED9E73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48400" y="0"/>
            <a:ext cx="5943600" cy="68580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insert image, </a:t>
            </a:r>
            <a:br>
              <a:rPr lang="en-US"/>
            </a:br>
            <a:r>
              <a:rPr lang="en-US"/>
              <a:t>or select placeholder </a:t>
            </a:r>
            <a:br>
              <a:rPr lang="en-US"/>
            </a:br>
            <a:r>
              <a:rPr lang="en-US"/>
              <a:t>and paste image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ABAC2688-E7EE-C70A-3734-A4B5548B150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4800" y="1485900"/>
            <a:ext cx="5638800" cy="4724400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/>
              <a:t>Enter slide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5307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날짜 개체 틀 2">
            <a:extLst>
              <a:ext uri="{FF2B5EF4-FFF2-40B4-BE49-F238E27FC236}">
                <a16:creationId xmlns:a16="http://schemas.microsoft.com/office/drawing/2014/main" id="{AE6ADC4D-3B64-F16B-05CB-A2D89F408E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953250"/>
            <a:ext cx="2743200" cy="365125"/>
          </a:xfrm>
        </p:spPr>
        <p:txBody>
          <a:bodyPr/>
          <a:lstStyle/>
          <a:p>
            <a:fld id="{4DE157FB-77E3-ED4F-A001-20BBA60AA025}" type="datetime1">
              <a:t>2026. 2. 28.</a:t>
            </a:fld>
            <a:endParaRPr lang="en-US"/>
          </a:p>
        </p:txBody>
      </p:sp>
      <p:sp>
        <p:nvSpPr>
          <p:cNvPr id="12" name="바닥글 개체 틀 3">
            <a:extLst>
              <a:ext uri="{FF2B5EF4-FFF2-40B4-BE49-F238E27FC236}">
                <a16:creationId xmlns:a16="http://schemas.microsoft.com/office/drawing/2014/main" id="{9770F27B-2E84-9CC2-35A5-B61388BF3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953250"/>
            <a:ext cx="4114800" cy="365125"/>
          </a:xfrm>
        </p:spPr>
        <p:txBody>
          <a:bodyPr/>
          <a:lstStyle/>
          <a:p>
            <a:endParaRPr lang="en-US"/>
          </a:p>
        </p:txBody>
      </p:sp>
      <p:pic>
        <p:nvPicPr>
          <p:cNvPr id="13" name="그림 12" descr="다채로움, 바이올렛색, 블루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EF8025F-211F-6CF4-59F8-E27D7915E0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9"/>
          <a:stretch>
            <a:fillRect/>
          </a:stretch>
        </p:blipFill>
        <p:spPr>
          <a:xfrm>
            <a:off x="0" y="6210300"/>
            <a:ext cx="12192000" cy="6451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7A6FFFD-DB7C-7A2E-F778-5A5E39656135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15" name="Picture 12">
            <a:extLst>
              <a:ext uri="{FF2B5EF4-FFF2-40B4-BE49-F238E27FC236}">
                <a16:creationId xmlns:a16="http://schemas.microsoft.com/office/drawing/2014/main" id="{926C93D0-F2AD-A45D-83F4-BC0C779154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AE103F4-6130-7846-0FD8-F8F0D77CBB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283E8DE-5C05-58C1-3142-FB2FED2D0D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535531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and bulleted content layout</a:t>
            </a:r>
          </a:p>
        </p:txBody>
      </p: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F86F579E-FE8A-FBBF-7C94-1B3561C027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04800" y="1485900"/>
            <a:ext cx="11582400" cy="220368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Enter bulleted slide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471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사용자 지정 레이아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날짜 개체 틀 2">
            <a:extLst>
              <a:ext uri="{FF2B5EF4-FFF2-40B4-BE49-F238E27FC236}">
                <a16:creationId xmlns:a16="http://schemas.microsoft.com/office/drawing/2014/main" id="{15B854D1-62F8-C106-E098-D5C5AFCDC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953250"/>
            <a:ext cx="2743200" cy="365125"/>
          </a:xfrm>
        </p:spPr>
        <p:txBody>
          <a:bodyPr/>
          <a:lstStyle/>
          <a:p>
            <a:fld id="{4DE157FB-77E3-ED4F-A001-20BBA60AA025}" type="datetime1">
              <a:t>2026. 2. 28.</a:t>
            </a:fld>
            <a:endParaRPr lang="en-US"/>
          </a:p>
        </p:txBody>
      </p:sp>
      <p:sp>
        <p:nvSpPr>
          <p:cNvPr id="13" name="바닥글 개체 틀 3">
            <a:extLst>
              <a:ext uri="{FF2B5EF4-FFF2-40B4-BE49-F238E27FC236}">
                <a16:creationId xmlns:a16="http://schemas.microsoft.com/office/drawing/2014/main" id="{97B76A8A-F6E8-D556-20EC-21D0945E6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953250"/>
            <a:ext cx="4114800" cy="365125"/>
          </a:xfrm>
        </p:spPr>
        <p:txBody>
          <a:bodyPr/>
          <a:lstStyle/>
          <a:p>
            <a:endParaRPr lang="en-US"/>
          </a:p>
        </p:txBody>
      </p:sp>
      <p:pic>
        <p:nvPicPr>
          <p:cNvPr id="14" name="그림 13" descr="다채로움, 바이올렛색, 블루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20D44BD-3B48-240C-73FB-3D7C543D0A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9"/>
          <a:stretch>
            <a:fillRect/>
          </a:stretch>
        </p:blipFill>
        <p:spPr>
          <a:xfrm>
            <a:off x="0" y="6210300"/>
            <a:ext cx="12192000" cy="64517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8CBCAF8-9E99-1540-BF20-5257DC15700E}"/>
              </a:ext>
            </a:extLst>
          </p:cNvPr>
          <p:cNvSpPr txBox="1"/>
          <p:nvPr userDrawn="1"/>
        </p:nvSpPr>
        <p:spPr>
          <a:xfrm>
            <a:off x="1072072" y="6472528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</a:t>
            </a:r>
            <a:r>
              <a:rPr kumimoji="0" lang="en-US" altLang="ko-KR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6</a:t>
            </a: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, Amazon Web Services, Inc. or its affiliates. All rights reserved. Amazon Confidential and Trademark.</a:t>
            </a:r>
          </a:p>
        </p:txBody>
      </p:sp>
      <p:pic>
        <p:nvPicPr>
          <p:cNvPr id="16" name="Picture 12">
            <a:extLst>
              <a:ext uri="{FF2B5EF4-FFF2-40B4-BE49-F238E27FC236}">
                <a16:creationId xmlns:a16="http://schemas.microsoft.com/office/drawing/2014/main" id="{C3CCD789-2BD1-946F-2196-3BF643B011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04" y="6424302"/>
            <a:ext cx="365760" cy="218831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2254CF3D-55F4-8CB7-8CB1-57C8FD9F8C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4DE836A-6BEC-D677-B811-29ECC15C75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535531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Title, subtitle, and content layout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AE9FFBD2-6A44-AA5F-0139-DEDACF83BF30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04800" y="1714500"/>
            <a:ext cx="11582400" cy="220368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685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Enter slide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75B47BCD-5CA9-3419-17B9-5FF9C671FA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000125"/>
            <a:ext cx="11582400" cy="40011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2000" b="0" i="0" cap="none" spc="0" baseline="0">
                <a:solidFill>
                  <a:schemeClr val="bg1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pPr lvl="0"/>
            <a:r>
              <a:rPr lang="en-US"/>
              <a:t>Enter subtitle</a:t>
            </a:r>
          </a:p>
        </p:txBody>
      </p:sp>
    </p:spTree>
    <p:extLst>
      <p:ext uri="{BB962C8B-B14F-4D97-AF65-F5344CB8AC3E}">
        <p14:creationId xmlns:p14="http://schemas.microsoft.com/office/powerpoint/2010/main" val="396674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6CC99-EC41-4647-BD17-9EFC9AA4D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14401"/>
            <a:ext cx="10972800" cy="535531"/>
          </a:xfrm>
          <a:prstGeom prst="rect">
            <a:avLst/>
          </a:prstGeom>
        </p:spPr>
        <p:txBody>
          <a:bodyPr vert="horz" wrap="square" lIns="0" tIns="45720" rIns="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28EF9-1BCD-42D2-8B21-6150BBD86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718983"/>
            <a:ext cx="10972800" cy="2203680"/>
          </a:xfrm>
          <a:prstGeom prst="rect">
            <a:avLst/>
          </a:prstGeom>
        </p:spPr>
        <p:txBody>
          <a:bodyPr vert="horz" wrap="square" lIns="0" tIns="45720" rIns="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484D14-2EC8-4252-96DA-F75A75EAF3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9532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BBDEC-BF55-414B-BFB5-A1A6015BCD90}" type="datetime1">
              <a:t>2026. 2. 28.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B18F2-2506-4A8B-983C-1A77A245E6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9532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7F50F9-4909-422B-A8DD-8362E9484737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95" y="6338002"/>
            <a:ext cx="365760" cy="219048"/>
          </a:xfrm>
          <a:prstGeom prst="rect">
            <a:avLst/>
          </a:prstGeom>
        </p:spPr>
      </p:pic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1FB9482C-339A-2FD2-7993-7C11B3ECCDA1}"/>
              </a:ext>
            </a:extLst>
          </p:cNvPr>
          <p:cNvSpPr txBox="1">
            <a:spLocks/>
          </p:cNvSpPr>
          <p:nvPr userDrawn="1"/>
        </p:nvSpPr>
        <p:spPr>
          <a:xfrm>
            <a:off x="609600" y="324282"/>
            <a:ext cx="10972800" cy="241300"/>
          </a:xfrm>
          <a:prstGeom prst="rect">
            <a:avLst/>
          </a:prstGeom>
          <a:solidFill>
            <a:schemeClr val="bg2"/>
          </a:solidFill>
        </p:spPr>
        <p:txBody>
          <a:bodyPr l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chemeClr val="tx1"/>
              </a:buClr>
              <a:buSzPct val="90000"/>
              <a:buFont typeface="Amazon Ember" panose="020B0603020204020204" pitchFamily="34" charset="0"/>
              <a:buNone/>
              <a:defRPr sz="1000" b="0" kern="1200" cap="all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mazon Ember" panose="020B0603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900"/>
              </a:spcAft>
              <a:buClr>
                <a:srgbClr val="000000"/>
              </a:buClr>
              <a:buSzPct val="90000"/>
              <a:buFont typeface="Amazon Ember" panose="020B0603020204020204" pitchFamily="34" charset="0"/>
              <a:buNone/>
              <a:tabLst/>
              <a:defRPr/>
            </a:pPr>
            <a:r>
              <a:rPr kumimoji="0" lang="en-US" sz="1000" b="0" i="0" u="none" strike="noStrike" kern="1200" cap="all" spc="0" normalizeH="0" baseline="0" noProof="0">
                <a:ln>
                  <a:noFill/>
                </a:ln>
                <a:solidFill>
                  <a:srgbClr val="232F3E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Aws Unicorn Day 2026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CEE628-1261-9040-BA4D-4276008491D0}"/>
              </a:ext>
            </a:extLst>
          </p:cNvPr>
          <p:cNvSpPr txBox="1"/>
          <p:nvPr userDrawn="1"/>
        </p:nvSpPr>
        <p:spPr>
          <a:xfrm>
            <a:off x="1072072" y="6349052"/>
            <a:ext cx="39405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232F3E"/>
                </a:solidFill>
                <a:effectLst/>
                <a:uLnTx/>
                <a:uFillTx/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rPr>
              <a:t>© 2026, Amazon Web Services, Inc. or its affiliates. All rights reserved. Amazon Confidential and Trademark.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40761C8-A4A4-79C5-669F-57446578CD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5531" y="63566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tx2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fld id="{EB4B8DE2-A4E8-46E4-8BBF-D75455EFF3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48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72" r:id="rId2"/>
    <p:sldLayoutId id="2147483782" r:id="rId3"/>
    <p:sldLayoutId id="2147483783" r:id="rId4"/>
    <p:sldLayoutId id="2147483784" r:id="rId5"/>
    <p:sldLayoutId id="2147483779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780" r:id="rId13"/>
    <p:sldLayoutId id="2147483678" r:id="rId14"/>
    <p:sldLayoutId id="2147483757" r:id="rId15"/>
    <p:sldLayoutId id="214748377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chemeClr val="tx2"/>
          </a:solidFill>
          <a:latin typeface="Amazon Ember Display" panose="020F06030202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SzPct val="90000"/>
        <a:buFont typeface="Arial" panose="020B0604020202020204" pitchFamily="34" charset="0"/>
        <a:buChar char="•"/>
        <a:defRPr sz="2800" kern="1200" baseline="0">
          <a:solidFill>
            <a:schemeClr val="tx2"/>
          </a:solidFill>
          <a:latin typeface="Amazon Ember Display" panose="020F0603020204020204" pitchFamily="34" charset="0"/>
          <a:ea typeface="+mn-ea"/>
          <a:cs typeface="+mn-cs"/>
        </a:defRPr>
      </a:lvl1pPr>
      <a:lvl2pPr marL="51435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SzPct val="90000"/>
        <a:buFont typeface="Wingdings" panose="05000000000000000000" pitchFamily="2" charset="2"/>
        <a:buChar char="§"/>
        <a:defRPr sz="2400" kern="1200" baseline="0">
          <a:solidFill>
            <a:schemeClr val="tx2"/>
          </a:solidFill>
          <a:latin typeface="Amazon Ember Display" panose="020F0603020204020204" pitchFamily="34" charset="0"/>
          <a:ea typeface="+mn-ea"/>
          <a:cs typeface="+mn-cs"/>
        </a:defRPr>
      </a:lvl2pPr>
      <a:lvl3pPr marL="857250" indent="-22860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mazon Ember" panose="020B0603020204020204" pitchFamily="34" charset="0"/>
        <a:buChar char="–"/>
        <a:defRPr sz="2000" kern="1200" baseline="0">
          <a:solidFill>
            <a:schemeClr val="tx2"/>
          </a:solidFill>
          <a:latin typeface="Amazon Ember Display" panose="020F0603020204020204" pitchFamily="34" charset="0"/>
          <a:ea typeface="+mn-ea"/>
          <a:cs typeface="+mn-cs"/>
        </a:defRPr>
      </a:lvl3pPr>
      <a:lvl4pPr marL="1030288" indent="-17145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 baseline="0">
          <a:solidFill>
            <a:schemeClr val="tx2"/>
          </a:solidFill>
          <a:latin typeface="Amazon Ember Display" panose="020F0603020204020204" pitchFamily="34" charset="0"/>
          <a:ea typeface="+mn-ea"/>
          <a:cs typeface="+mn-cs"/>
        </a:defRPr>
      </a:lvl4pPr>
      <a:lvl5pPr marL="1201738" indent="-17145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 baseline="0">
          <a:solidFill>
            <a:schemeClr val="tx2"/>
          </a:solidFill>
          <a:latin typeface="Amazon Ember Display" panose="020F06030202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F26B43"/>
          </p15:clr>
        </p15:guide>
        <p15:guide id="2" pos="7296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orient="horz" pos="3912" userDrawn="1">
          <p15:clr>
            <a:srgbClr val="F26B43"/>
          </p15:clr>
        </p15:guide>
        <p15:guide id="5" orient="horz" pos="1080" userDrawn="1">
          <p15:clr>
            <a:srgbClr val="F26B43"/>
          </p15:clr>
        </p15:guide>
        <p15:guide id="6" orient="horz" pos="57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CB1A0F5-5333-085F-C631-D0FC57A83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31D933-FD53-544D-7EB2-C47D0B461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533AEB-750F-07B1-CDE8-2EE23AFC6D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97DC38-9044-1F48-BC98-EC1D68F9E0C7}" type="datetime1">
              <a:t>2026. 2. 28.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EBFA8F-31B8-6C91-E810-2377050593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9DEE0E-533A-FF28-4EDC-1E1E1827BA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A5AD22-C9F8-4AE2-82F6-F25A4396B5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5304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362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2B838A-89FE-FB86-5405-FB2DD4E35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841E76-1226-A708-340D-4D95F03687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4B8DE2-A4E8-46E4-8BBF-D75455EFF32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12EE182B-7315-9541-6282-2199DD369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E56C1A2-9F2D-6261-65E9-B2882D940932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BF54DFB-A121-9DA5-C651-C570097BEE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21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5D258-EEF3-E972-4F8F-9C17DF2D5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942181-E896-B2ED-C89D-96EA736A61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4B8DE2-A4E8-46E4-8BBF-D75455EFF32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미디어 개체 틀 2">
            <a:extLst>
              <a:ext uri="{FF2B5EF4-FFF2-40B4-BE49-F238E27FC236}">
                <a16:creationId xmlns:a16="http://schemas.microsoft.com/office/drawing/2014/main" id="{A58D4493-0257-FC8B-07E7-CBD4C86FF651}"/>
              </a:ext>
            </a:extLst>
          </p:cNvPr>
          <p:cNvSpPr>
            <a:spLocks noGrp="1"/>
          </p:cNvSpPr>
          <p:nvPr>
            <p:ph type="media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23E7BF2-C6A1-C994-48FD-D4490FE52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676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562A65A3-4560-103E-3A11-C3250A018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105835"/>
            <a:ext cx="10972800" cy="646331"/>
          </a:xfrm>
        </p:spPr>
        <p:txBody>
          <a:bodyPr vert="horz" wrap="square" lIns="0" tIns="45720" rIns="0" bIns="45720" rtlCol="0" anchor="ctr" anchorCtr="0">
            <a:spAutoFit/>
          </a:bodyPr>
          <a:lstStyle/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38253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930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D4684-0C70-05AE-0514-2B184953E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3975F5-D522-A5F2-45C6-17FC9771D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409" y="2400300"/>
            <a:ext cx="8274329" cy="1514261"/>
          </a:xfrm>
        </p:spPr>
        <p:txBody>
          <a:bodyPr/>
          <a:lstStyle/>
          <a:p>
            <a:r>
              <a:rPr lang="ko-KR" altLang="en-US" b="1" dirty="0"/>
              <a:t>바이브 코딩으로 완성하는</a:t>
            </a:r>
            <a:br>
              <a:rPr lang="ko-KR" altLang="en-US" b="1" dirty="0"/>
            </a:br>
            <a:r>
              <a:rPr lang="en-US" altLang="ko-KR" b="1" dirty="0"/>
              <a:t>AWS </a:t>
            </a:r>
            <a:r>
              <a:rPr lang="ko-KR" altLang="en-US" b="1" dirty="0"/>
              <a:t>서버리스 </a:t>
            </a:r>
            <a:r>
              <a:rPr lang="en-US" altLang="ko-KR" b="1" dirty="0" err="1"/>
              <a:t>OpenClaw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316192-5DA9-04E6-7452-A558BF46EF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D1CAE5-D267-85CB-F4E4-1B6D546290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정도현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7F148F-0CB4-5FEC-D595-B10D5B7EB1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536F4DE7-28E4-487B-AF71-B1CA148C52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9409" y="5066908"/>
            <a:ext cx="3702329" cy="574003"/>
          </a:xfrm>
        </p:spPr>
        <p:txBody>
          <a:bodyPr/>
          <a:lstStyle/>
          <a:p>
            <a:r>
              <a:rPr lang="ko-KR" altLang="en-US" dirty="0"/>
              <a:t>수석 컨설턴트</a:t>
            </a:r>
            <a:endParaRPr lang="en-US" altLang="ko-KR" dirty="0"/>
          </a:p>
          <a:p>
            <a:r>
              <a:rPr lang="ko-KR" altLang="en-US" dirty="0"/>
              <a:t>로보코</a:t>
            </a:r>
          </a:p>
        </p:txBody>
      </p:sp>
    </p:spTree>
    <p:extLst>
      <p:ext uri="{BB962C8B-B14F-4D97-AF65-F5344CB8AC3E}">
        <p14:creationId xmlns:p14="http://schemas.microsoft.com/office/powerpoint/2010/main" val="400553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>
            <a:extLst>
              <a:ext uri="{FF2B5EF4-FFF2-40B4-BE49-F238E27FC236}">
                <a16:creationId xmlns:a16="http://schemas.microsoft.com/office/drawing/2014/main" id="{730BFD07-D408-0C82-5F7F-931A11448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829928"/>
            <a:ext cx="10972800" cy="646331"/>
          </a:xfrm>
        </p:spPr>
        <p:txBody>
          <a:bodyPr/>
          <a:lstStyle/>
          <a:p>
            <a:r>
              <a:rPr lang="ko-KR" altLang="en-US" dirty="0"/>
              <a:t>자기소개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674E50-5DC8-6148-0B9B-58BE946BDD3A}"/>
              </a:ext>
            </a:extLst>
          </p:cNvPr>
          <p:cNvSpPr txBox="1"/>
          <p:nvPr/>
        </p:nvSpPr>
        <p:spPr>
          <a:xfrm>
            <a:off x="609600" y="2727443"/>
            <a:ext cx="6269665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ko-KR" altLang="en-US" b="1" i="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</a:rPr>
              <a:t>정도현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</a:rPr>
              <a:t> 로보코 대표</a:t>
            </a:r>
            <a:endParaRPr lang="en-US" altLang="ko-KR" b="0" i="0" dirty="0">
              <a:solidFill>
                <a:schemeClr val="bg1"/>
              </a:solidFill>
              <a:effectLst/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95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년부터 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IT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업계에서 일 해 오고 있음</a:t>
            </a:r>
            <a:endParaRPr lang="en-US" altLang="ko-KR" b="0" i="0" dirty="0">
              <a:solidFill>
                <a:schemeClr val="bg1"/>
              </a:solidFill>
              <a:effectLst/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</a:rPr>
              <a:t> 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</a:rPr>
              <a:t>AWS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</a:rPr>
              <a:t>소프트웨어 개발자 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</a:rPr>
              <a:t>&amp; 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</a:rPr>
              <a:t>테크니컬 트레이너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</a:rPr>
              <a:t> 기업 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</a:rPr>
              <a:t>AI 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전환 컨설팅</a:t>
            </a:r>
            <a:endParaRPr lang="ko-KR" altLang="en-US" b="0" i="0" dirty="0">
              <a:solidFill>
                <a:schemeClr val="bg1"/>
              </a:solidFill>
              <a:effectLst/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906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ACE8FD-978C-7423-9DC0-872DC4792F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4B8DE2-A4E8-46E4-8BBF-D75455EFF32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41AD46E-F7C4-56C6-63D2-442F7C02EC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E783911B-08AF-0FB7-5F65-E85A204B3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605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052A07-1A5D-CBA4-EBC5-774EDCABD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4B8DE2-A4E8-46E4-8BBF-D75455EFF32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20333E6-3BEB-4E43-049D-AF49D87D7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7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7BB92C-C6B5-C705-0512-5B4C0792D3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4B8DE2-A4E8-46E4-8BBF-D75455EFF32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7D0D74E0-1CFC-27E7-D54C-84682E684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0FEE5BA-331B-32DF-3316-83EB63595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945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F7383-0E8B-67F8-515D-7F74764F5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3854E85-1A0A-5C45-4173-C08C6C2BAF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4B8DE2-A4E8-46E4-8BBF-D75455EFF32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E0E52D2-F660-6846-F2C7-27E6081F0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32B5165-1D26-B4D0-2B78-35B89D91A4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7CECCE62-BA4D-3C36-32C0-817B48123C4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33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0E5DB-01BF-1559-67DE-E87D7718F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FEC132-7205-E0BB-8C88-684F3BC978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4B8DE2-A4E8-46E4-8BBF-D75455EFF32C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BFE70A0F-5A0B-F8B8-C0B3-0D8C9672B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B9E3F02-0498-4350-1EF0-EB326E957F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6F6DD6-D9C7-1015-5157-EAE23CE9F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C25502-A186-52ED-BB88-7E7A5EBAC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4B8DE2-A4E8-46E4-8BBF-D75455EFF32C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13110E4-AEFD-0CB7-F7FC-6D316A74E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19092E-2005-CD4D-C05F-294A2F5DE12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54045A40-0262-1172-3B40-E92287392C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215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WS Confidential Light">
  <a:themeElements>
    <a:clrScheme name="AWS_2022_Light">
      <a:dk1>
        <a:srgbClr val="000000"/>
      </a:dk1>
      <a:lt1>
        <a:srgbClr val="FFFFFF"/>
      </a:lt1>
      <a:dk2>
        <a:srgbClr val="232F3E"/>
      </a:dk2>
      <a:lt2>
        <a:srgbClr val="F1F3F3"/>
      </a:lt2>
      <a:accent1>
        <a:srgbClr val="2074D5"/>
      </a:accent1>
      <a:accent2>
        <a:srgbClr val="7C59ED"/>
      </a:accent2>
      <a:accent3>
        <a:srgbClr val="38EF7D"/>
      </a:accent3>
      <a:accent4>
        <a:srgbClr val="F46DBA"/>
      </a:accent4>
      <a:accent5>
        <a:srgbClr val="9FFCEA"/>
      </a:accent5>
      <a:accent6>
        <a:srgbClr val="FBD8BF"/>
      </a:accent6>
      <a:hlink>
        <a:srgbClr val="41B1E8"/>
      </a:hlink>
      <a:folHlink>
        <a:srgbClr val="41B1E8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45720" tIns="45720" rIns="45720"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 cap="rnd">
          <a:solidFill>
            <a:schemeClr val="tx1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Ins="0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5" id="{53BDB8A2-CD6C-C749-ABDC-265FF8736D9E}" vid="{EC413510-C8E7-EA4E-AA82-7C61127BDA43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ne Brand 2022 Dark">
      <a:dk1>
        <a:srgbClr val="000000"/>
      </a:dk1>
      <a:lt1>
        <a:sysClr val="window" lastClr="FFFFFF"/>
      </a:lt1>
      <a:dk2>
        <a:srgbClr val="232F3E"/>
      </a:dk2>
      <a:lt2>
        <a:srgbClr val="F1F3F3"/>
      </a:lt2>
      <a:accent1>
        <a:srgbClr val="FF8500"/>
      </a:accent1>
      <a:accent2>
        <a:srgbClr val="7C59ED"/>
      </a:accent2>
      <a:accent3>
        <a:srgbClr val="38EF7D"/>
      </a:accent3>
      <a:accent4>
        <a:srgbClr val="F46DBA"/>
      </a:accent4>
      <a:accent5>
        <a:srgbClr val="9FFCEA"/>
      </a:accent5>
      <a:accent6>
        <a:srgbClr val="FBD8BF"/>
      </a:accent6>
      <a:hlink>
        <a:srgbClr val="41B1E8"/>
      </a:hlink>
      <a:folHlink>
        <a:srgbClr val="41B1E8"/>
      </a:folHlink>
    </a:clrScheme>
    <a:fontScheme name="Ember Heavy and Normal">
      <a:majorFont>
        <a:latin typeface="Amazon Ember Heavy"/>
        <a:ea typeface=""/>
        <a:cs typeface=""/>
      </a:majorFont>
      <a:minorFont>
        <a:latin typeface="Amazon Emb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ne Brand 2022 Dark">
      <a:dk1>
        <a:srgbClr val="000000"/>
      </a:dk1>
      <a:lt1>
        <a:sysClr val="window" lastClr="FFFFFF"/>
      </a:lt1>
      <a:dk2>
        <a:srgbClr val="232F3E"/>
      </a:dk2>
      <a:lt2>
        <a:srgbClr val="F1F3F3"/>
      </a:lt2>
      <a:accent1>
        <a:srgbClr val="FF8500"/>
      </a:accent1>
      <a:accent2>
        <a:srgbClr val="7C59ED"/>
      </a:accent2>
      <a:accent3>
        <a:srgbClr val="38EF7D"/>
      </a:accent3>
      <a:accent4>
        <a:srgbClr val="F46DBA"/>
      </a:accent4>
      <a:accent5>
        <a:srgbClr val="9FFCEA"/>
      </a:accent5>
      <a:accent6>
        <a:srgbClr val="FBD8BF"/>
      </a:accent6>
      <a:hlink>
        <a:srgbClr val="41B1E8"/>
      </a:hlink>
      <a:folHlink>
        <a:srgbClr val="41B1E8"/>
      </a:folHlink>
    </a:clrScheme>
    <a:fontScheme name="Ember Heavy and Normal">
      <a:majorFont>
        <a:latin typeface="Amazon Ember Heavy"/>
        <a:ea typeface=""/>
        <a:cs typeface=""/>
      </a:majorFont>
      <a:minorFont>
        <a:latin typeface="Amazon Emb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46C364D405574AA4D6EC8759B61766" ma:contentTypeVersion="3" ma:contentTypeDescription="Create a new document." ma:contentTypeScope="" ma:versionID="9e3f0ff460e75f0adfb6e3888b4ba10d">
  <xsd:schema xmlns:xsd="http://www.w3.org/2001/XMLSchema" xmlns:xs="http://www.w3.org/2001/XMLSchema" xmlns:p="http://schemas.microsoft.com/office/2006/metadata/properties" xmlns:ns2="da37491f-17e8-4aa4-b8b2-c9e92f566c24" targetNamespace="http://schemas.microsoft.com/office/2006/metadata/properties" ma:root="true" ma:fieldsID="2cfac12d397ae50d234da70d923b37ac" ns2:_="">
    <xsd:import namespace="da37491f-17e8-4aa4-b8b2-c9e92f566c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37491f-17e8-4aa4-b8b2-c9e92f566c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9977433-D7BB-4799-B042-50C0BFF4370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27D7B8C-15FD-49B4-838E-C2794C7683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a37491f-17e8-4aa4-b8b2-c9e92f566c2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C2F933-B50B-45CE-B3B7-0DEB7C29B9E7}">
  <ds:schemaRefs>
    <ds:schemaRef ds:uri="8d25d35a-ed0d-4b4c-ad27-c86d7e4a3a84"/>
    <ds:schemaRef ds:uri="fadb6f27-dec4-4340-aa4c-9af062fe6e8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AWS Confidential Light</Template>
  <TotalTime>23</TotalTime>
  <Words>48</Words>
  <Application>Microsoft Macintosh PowerPoint</Application>
  <PresentationFormat>와이드스크린</PresentationFormat>
  <Paragraphs>19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Wingdings</vt:lpstr>
      <vt:lpstr>맑은 고딕</vt:lpstr>
      <vt:lpstr>Pretendard</vt:lpstr>
      <vt:lpstr>Arial</vt:lpstr>
      <vt:lpstr>Amazon Ember Display</vt:lpstr>
      <vt:lpstr>Amazon Ember Mono</vt:lpstr>
      <vt:lpstr>Amazon Ember</vt:lpstr>
      <vt:lpstr>AWS Confidential Light</vt:lpstr>
      <vt:lpstr>디자인 사용자 지정</vt:lpstr>
      <vt:lpstr>PowerPoint 프레젠테이션</vt:lpstr>
      <vt:lpstr>바이브 코딩으로 완성하는 AWS 서버리스 OpenClaw</vt:lpstr>
      <vt:lpstr>자기소개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template includes</dc:title>
  <dc:creator>Microsoft Office User</dc:creator>
  <cp:lastModifiedBy>Office</cp:lastModifiedBy>
  <cp:revision>5</cp:revision>
  <dcterms:created xsi:type="dcterms:W3CDTF">2023-03-29T00:28:06Z</dcterms:created>
  <dcterms:modified xsi:type="dcterms:W3CDTF">2026-02-28T02:20:35Z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0x0101003346C364D405574AA4D6EC8759B61766</vt:lpwstr>
  </property>
  <property fmtid="{D5CDD505-2E9C-101B-9397-08002B2CF9AE}" pid="3" name="MediaServiceImageTags">
    <vt:lpwstr/>
  </property>
  <property fmtid="{D5CDD505-2E9C-101B-9397-08002B2CF9AE}" pid="4" name="MSIP_Label_19e68092-05df-4271-8e3e-b2a4c82ba797_Enabled">
    <vt:lpwstr>true</vt:lpwstr>
  </property>
  <property fmtid="{D5CDD505-2E9C-101B-9397-08002B2CF9AE}" pid="5" name="MSIP_Label_19e68092-05df-4271-8e3e-b2a4c82ba797_SetDate">
    <vt:lpwstr>2026-02-03T10:18:44Z</vt:lpwstr>
  </property>
  <property fmtid="{D5CDD505-2E9C-101B-9397-08002B2CF9AE}" pid="6" name="MSIP_Label_19e68092-05df-4271-8e3e-b2a4c82ba797_Method">
    <vt:lpwstr>Standard</vt:lpwstr>
  </property>
  <property fmtid="{D5CDD505-2E9C-101B-9397-08002B2CF9AE}" pid="7" name="MSIP_Label_19e68092-05df-4271-8e3e-b2a4c82ba797_Name">
    <vt:lpwstr>Amazon Confidential</vt:lpwstr>
  </property>
  <property fmtid="{D5CDD505-2E9C-101B-9397-08002B2CF9AE}" pid="8" name="MSIP_Label_19e68092-05df-4271-8e3e-b2a4c82ba797_SiteId">
    <vt:lpwstr>5280104a-472d-4538-9ccf-1e1d0efe8b1b</vt:lpwstr>
  </property>
  <property fmtid="{D5CDD505-2E9C-101B-9397-08002B2CF9AE}" pid="9" name="MSIP_Label_19e68092-05df-4271-8e3e-b2a4c82ba797_ActionId">
    <vt:lpwstr>9d021b2b-3048-4160-9f34-d55441d47073</vt:lpwstr>
  </property>
  <property fmtid="{D5CDD505-2E9C-101B-9397-08002B2CF9AE}" pid="10" name="MSIP_Label_19e68092-05df-4271-8e3e-b2a4c82ba797_ContentBits">
    <vt:lpwstr>0</vt:lpwstr>
  </property>
  <property fmtid="{D5CDD505-2E9C-101B-9397-08002B2CF9AE}" pid="11" name="MSIP_Label_19e68092-05df-4271-8e3e-b2a4c82ba797_Tag">
    <vt:lpwstr>10, 3, 0, 2</vt:lpwstr>
  </property>
</Properties>
</file>

<file path=docProps/thumbnail.jpeg>
</file>